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4" d="100"/>
          <a:sy n="64" d="100"/>
        </p:scale>
        <p:origin x="72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400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55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207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45894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7785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9/14/2021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191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9/14/2021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5656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9662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664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39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901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97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182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9/14/2021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014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9/14/2021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17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9/14/2021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766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155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641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28CD72-3EFF-416F-8E53-029F14502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7433" y="887569"/>
            <a:ext cx="10551513" cy="2541431"/>
          </a:xfrm>
        </p:spPr>
        <p:txBody>
          <a:bodyPr>
            <a:normAutofit/>
          </a:bodyPr>
          <a:lstStyle/>
          <a:p>
            <a:r>
              <a:rPr lang="pt-PT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Plugin </a:t>
            </a:r>
            <a:r>
              <a:rPr lang="pt-PT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Drop</a:t>
            </a:r>
            <a:r>
              <a:rPr lang="pt-PT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Project v2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2BD1377-80F4-4546-AC3F-F5BB29CA54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7433" y="3661038"/>
            <a:ext cx="8637072" cy="977621"/>
          </a:xfrm>
        </p:spPr>
        <p:txBody>
          <a:bodyPr>
            <a:noAutofit/>
          </a:bodyPr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PT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Realizado por:</a:t>
            </a:r>
            <a:r>
              <a:rPr lang="pt-PT" sz="16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Diogo Casaca</a:t>
            </a:r>
            <a:endParaRPr lang="pt-PT" sz="16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PT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Orientador:</a:t>
            </a:r>
            <a:r>
              <a:rPr lang="pt-PT" sz="16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Bruno Cipriano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PT" sz="16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Coorientador:</a:t>
            </a:r>
            <a:r>
              <a:rPr lang="pt-PT" sz="16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rodrigo correia</a:t>
            </a:r>
            <a:endParaRPr lang="pt-PT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8442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AC44EF-B5FE-44B6-AEA2-AA6B1E18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Trabalho Futuro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7105251-80BD-4910-AA51-2BB7A2E49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Competição </a:t>
            </a:r>
          </a:p>
          <a:p>
            <a:r>
              <a:rPr lang="pt-PT" dirty="0"/>
              <a:t>Incorporar o plugin para outros </a:t>
            </a:r>
            <a:r>
              <a:rPr lang="pt-PT" dirty="0" err="1"/>
              <a:t>IDE’s</a:t>
            </a:r>
            <a:endParaRPr lang="pt-PT" dirty="0"/>
          </a:p>
          <a:p>
            <a:r>
              <a:rPr lang="pt-PT" dirty="0"/>
              <a:t>Melhorar a interface gráfica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17271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20C0B6-8314-4DC4-99B3-4EA981218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052" y="2904382"/>
            <a:ext cx="9603275" cy="1049235"/>
          </a:xfrm>
        </p:spPr>
        <p:txBody>
          <a:bodyPr/>
          <a:lstStyle/>
          <a:p>
            <a:r>
              <a:rPr lang="pt-PT" dirty="0"/>
              <a:t>Identificação do problema</a:t>
            </a:r>
          </a:p>
        </p:txBody>
      </p:sp>
    </p:spTree>
    <p:extLst>
      <p:ext uri="{BB962C8B-B14F-4D97-AF65-F5344CB8AC3E}">
        <p14:creationId xmlns:p14="http://schemas.microsoft.com/office/powerpoint/2010/main" val="809188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92068C-7135-4748-8135-EA5C9A243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10351ED-FC4B-478A-8F40-5BB2F3CDF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O problema mais importante detetado logo á partida foi a limitação do plugin existente onde apenas suportava a vertente dos alunos isto é apenas existiam funcionalidades associadas aos alunos, o foco principal então deste projeto foi a criação e desenvolvimento de funcionalidades que fossem úteis para a vertente dos professores. Estas funcionalidades foram obtidas através de um questionário realizado aos docentes que utilizam o </a:t>
            </a:r>
            <a:r>
              <a:rPr lang="pt-PT" dirty="0" err="1"/>
              <a:t>Drop</a:t>
            </a:r>
            <a:r>
              <a:rPr lang="pt-PT" dirty="0"/>
              <a:t> Project e a uma análise a aplicações semelhantes.</a:t>
            </a:r>
          </a:p>
        </p:txBody>
      </p:sp>
    </p:spTree>
    <p:extLst>
      <p:ext uri="{BB962C8B-B14F-4D97-AF65-F5344CB8AC3E}">
        <p14:creationId xmlns:p14="http://schemas.microsoft.com/office/powerpoint/2010/main" val="1458107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B42610-36EC-4CD5-874D-12906217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6195" y="2372269"/>
            <a:ext cx="9404723" cy="1400530"/>
          </a:xfrm>
        </p:spPr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316D450-8C35-4429-83AE-163E7B1BA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5860" y="3785466"/>
            <a:ext cx="8946541" cy="4195481"/>
          </a:xfrm>
        </p:spPr>
        <p:txBody>
          <a:bodyPr>
            <a:normAutofit/>
          </a:bodyPr>
          <a:lstStyle/>
          <a:p>
            <a:r>
              <a:rPr lang="pt-PT" sz="2800" dirty="0"/>
              <a:t>Vertente dos Professores</a:t>
            </a:r>
          </a:p>
        </p:txBody>
      </p:sp>
    </p:spTree>
    <p:extLst>
      <p:ext uri="{BB962C8B-B14F-4D97-AF65-F5344CB8AC3E}">
        <p14:creationId xmlns:p14="http://schemas.microsoft.com/office/powerpoint/2010/main" val="198383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1FF45E-FE06-4988-BE91-CAE65AC42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396" y="663700"/>
            <a:ext cx="9404723" cy="1400530"/>
          </a:xfrm>
        </p:spPr>
        <p:txBody>
          <a:bodyPr/>
          <a:lstStyle/>
          <a:p>
            <a:r>
              <a:rPr lang="pt-PT" dirty="0"/>
              <a:t>Principais Funcionalidades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7D90947-3538-4D1B-B022-68F56B7B2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1973650"/>
          </a:xfrm>
        </p:spPr>
        <p:txBody>
          <a:bodyPr/>
          <a:lstStyle/>
          <a:p>
            <a:r>
              <a:rPr lang="pt-PT" sz="2400" dirty="0"/>
              <a:t>Vertente dos Professores</a:t>
            </a:r>
          </a:p>
          <a:p>
            <a:pPr lvl="1"/>
            <a:r>
              <a:rPr lang="pt-PT" sz="2000" dirty="0"/>
              <a:t>Lista de Assignments </a:t>
            </a:r>
          </a:p>
          <a:p>
            <a:pPr lvl="2"/>
            <a:r>
              <a:rPr lang="pt-PT" sz="1800" dirty="0"/>
              <a:t>Lista de Submissões por Aluno/Grupo</a:t>
            </a:r>
          </a:p>
          <a:p>
            <a:pPr lvl="3"/>
            <a:r>
              <a:rPr lang="pt-PT" sz="1600" dirty="0"/>
              <a:t>Lista de Submissões de um Aluno/Grupo</a:t>
            </a:r>
          </a:p>
          <a:p>
            <a:pPr marL="1371600" lvl="3" indent="0">
              <a:buNone/>
            </a:pPr>
            <a:endParaRPr lang="pt-PT" sz="1600" dirty="0"/>
          </a:p>
        </p:txBody>
      </p:sp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6E5C472A-E5D5-4FAF-97F6-AEC2772036B7}"/>
              </a:ext>
            </a:extLst>
          </p:cNvPr>
          <p:cNvSpPr txBox="1">
            <a:spLocks/>
          </p:cNvSpPr>
          <p:nvPr/>
        </p:nvSpPr>
        <p:spPr>
          <a:xfrm>
            <a:off x="1103311" y="4448485"/>
            <a:ext cx="8946541" cy="882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lvl="1"/>
            <a:r>
              <a:rPr lang="pt-PT" sz="2000" dirty="0"/>
              <a:t>Download Submissão</a:t>
            </a:r>
          </a:p>
          <a:p>
            <a:pPr lvl="2"/>
            <a:r>
              <a:rPr lang="pt-PT" sz="1800" dirty="0"/>
              <a:t>Abertura da Submissão</a:t>
            </a:r>
          </a:p>
          <a:p>
            <a:pPr marL="1371600" lvl="3" indent="0">
              <a:buFont typeface="Wingdings 3" charset="2"/>
              <a:buNone/>
            </a:pPr>
            <a:endParaRPr lang="pt-PT" sz="1600" dirty="0"/>
          </a:p>
        </p:txBody>
      </p:sp>
      <p:sp>
        <p:nvSpPr>
          <p:cNvPr id="5" name="Marcador de Posição de Conteúdo 2">
            <a:extLst>
              <a:ext uri="{FF2B5EF4-FFF2-40B4-BE49-F238E27FC236}">
                <a16:creationId xmlns:a16="http://schemas.microsoft.com/office/drawing/2014/main" id="{F9FCCA6B-D8ED-4AD6-B3A0-A8C942115BDF}"/>
              </a:ext>
            </a:extLst>
          </p:cNvPr>
          <p:cNvSpPr txBox="1">
            <a:spLocks/>
          </p:cNvSpPr>
          <p:nvPr/>
        </p:nvSpPr>
        <p:spPr>
          <a:xfrm>
            <a:off x="1103311" y="3833208"/>
            <a:ext cx="8946541" cy="514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lvl="1"/>
            <a:r>
              <a:rPr lang="pt-PT" sz="2000" dirty="0"/>
              <a:t>Relatório</a:t>
            </a:r>
            <a:endParaRPr lang="pt-PT" sz="1800" dirty="0"/>
          </a:p>
          <a:p>
            <a:pPr marL="1371600" lvl="3" indent="0">
              <a:buFont typeface="Wingdings 3" charset="2"/>
              <a:buNone/>
            </a:pPr>
            <a:endParaRPr lang="pt-PT" sz="1600" dirty="0"/>
          </a:p>
        </p:txBody>
      </p:sp>
    </p:spTree>
    <p:extLst>
      <p:ext uri="{BB962C8B-B14F-4D97-AF65-F5344CB8AC3E}">
        <p14:creationId xmlns:p14="http://schemas.microsoft.com/office/powerpoint/2010/main" val="2481030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49AEE5-515C-4CDE-BE6B-5402036CB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Trabalho realizado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6B6ACA22-D945-4360-9B54-89A555D11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7489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para Relatório final">
            <a:hlinkClick r:id="" action="ppaction://media"/>
            <a:extLst>
              <a:ext uri="{FF2B5EF4-FFF2-40B4-BE49-F238E27FC236}">
                <a16:creationId xmlns:a16="http://schemas.microsoft.com/office/drawing/2014/main" id="{8E08BAD7-6D44-4324-8128-40B8E43F807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1"/>
            <a:ext cx="12172255" cy="6858001"/>
          </a:xfrm>
        </p:spPr>
      </p:pic>
    </p:spTree>
    <p:extLst>
      <p:ext uri="{BB962C8B-B14F-4D97-AF65-F5344CB8AC3E}">
        <p14:creationId xmlns:p14="http://schemas.microsoft.com/office/powerpoint/2010/main" val="4028535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6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2A8830-2493-49F8-BB12-3BE66FC76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817" y="2357718"/>
            <a:ext cx="9404723" cy="1071282"/>
          </a:xfrm>
        </p:spPr>
        <p:txBody>
          <a:bodyPr/>
          <a:lstStyle/>
          <a:p>
            <a:r>
              <a:rPr lang="pt-PT" dirty="0"/>
              <a:t>Benchmarking</a:t>
            </a:r>
          </a:p>
        </p:txBody>
      </p:sp>
    </p:spTree>
    <p:extLst>
      <p:ext uri="{BB962C8B-B14F-4D97-AF65-F5344CB8AC3E}">
        <p14:creationId xmlns:p14="http://schemas.microsoft.com/office/powerpoint/2010/main" val="3259810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FEB739-4FA9-4534-8759-9418688A0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E231AC94-556A-43A5-9DAF-5657749354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1726730"/>
              </p:ext>
            </p:extLst>
          </p:nvPr>
        </p:nvGraphicFramePr>
        <p:xfrm>
          <a:off x="192505" y="2055469"/>
          <a:ext cx="11253535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211734787"/>
                    </a:ext>
                  </a:extLst>
                </a:gridCol>
                <a:gridCol w="818148">
                  <a:extLst>
                    <a:ext uri="{9D8B030D-6E8A-4147-A177-3AD203B41FA5}">
                      <a16:colId xmlns:a16="http://schemas.microsoft.com/office/drawing/2014/main" val="1199680106"/>
                    </a:ext>
                  </a:extLst>
                </a:gridCol>
                <a:gridCol w="1409030">
                  <a:extLst>
                    <a:ext uri="{9D8B030D-6E8A-4147-A177-3AD203B41FA5}">
                      <a16:colId xmlns:a16="http://schemas.microsoft.com/office/drawing/2014/main" val="4179591187"/>
                    </a:ext>
                  </a:extLst>
                </a:gridCol>
                <a:gridCol w="1420242">
                  <a:extLst>
                    <a:ext uri="{9D8B030D-6E8A-4147-A177-3AD203B41FA5}">
                      <a16:colId xmlns:a16="http://schemas.microsoft.com/office/drawing/2014/main" val="3361210419"/>
                    </a:ext>
                  </a:extLst>
                </a:gridCol>
                <a:gridCol w="1080544">
                  <a:extLst>
                    <a:ext uri="{9D8B030D-6E8A-4147-A177-3AD203B41FA5}">
                      <a16:colId xmlns:a16="http://schemas.microsoft.com/office/drawing/2014/main" val="3424858020"/>
                    </a:ext>
                  </a:extLst>
                </a:gridCol>
                <a:gridCol w="1114872">
                  <a:extLst>
                    <a:ext uri="{9D8B030D-6E8A-4147-A177-3AD203B41FA5}">
                      <a16:colId xmlns:a16="http://schemas.microsoft.com/office/drawing/2014/main" val="2414061711"/>
                    </a:ext>
                  </a:extLst>
                </a:gridCol>
                <a:gridCol w="1187149">
                  <a:extLst>
                    <a:ext uri="{9D8B030D-6E8A-4147-A177-3AD203B41FA5}">
                      <a16:colId xmlns:a16="http://schemas.microsoft.com/office/drawing/2014/main" val="568324558"/>
                    </a:ext>
                  </a:extLst>
                </a:gridCol>
                <a:gridCol w="1544921">
                  <a:extLst>
                    <a:ext uri="{9D8B030D-6E8A-4147-A177-3AD203B41FA5}">
                      <a16:colId xmlns:a16="http://schemas.microsoft.com/office/drawing/2014/main" val="141698904"/>
                    </a:ext>
                  </a:extLst>
                </a:gridCol>
                <a:gridCol w="1154629">
                  <a:extLst>
                    <a:ext uri="{9D8B030D-6E8A-4147-A177-3AD203B41FA5}">
                      <a16:colId xmlns:a16="http://schemas.microsoft.com/office/drawing/2014/main" val="6184238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Aplicação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Login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Enunciado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Avaliação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Ranks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Ordenação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Relatório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Download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Abertura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890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 err="1"/>
                        <a:t>Raccode</a:t>
                      </a:r>
                      <a:endParaRPr lang="pt-P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1075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Acode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918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Java </a:t>
                      </a:r>
                      <a:r>
                        <a:rPr lang="pt-PT" dirty="0" err="1"/>
                        <a:t>Tool</a:t>
                      </a:r>
                      <a:endParaRPr lang="pt-P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894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b="1" dirty="0"/>
                        <a:t>Plugin DP 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P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655709"/>
                  </a:ext>
                </a:extLst>
              </a:tr>
            </a:tbl>
          </a:graphicData>
        </a:graphic>
      </p:graphicFrame>
      <p:pic>
        <p:nvPicPr>
          <p:cNvPr id="8" name="Imagem 7">
            <a:extLst>
              <a:ext uri="{FF2B5EF4-FFF2-40B4-BE49-F238E27FC236}">
                <a16:creationId xmlns:a16="http://schemas.microsoft.com/office/drawing/2014/main" id="{86580D0A-A2D3-4B75-9176-2FCBD78D3E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2005264" y="2679029"/>
            <a:ext cx="368968" cy="348259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31E890E-C79B-4370-9463-D7229B9863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2005263" y="3083317"/>
            <a:ext cx="368968" cy="34825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B70D8238-55D6-4B46-BE1B-0D504058A7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2005263" y="3462491"/>
            <a:ext cx="368968" cy="35029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149F0AAD-4FE1-4976-BA07-0832919F6F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3088106" y="2706443"/>
            <a:ext cx="368968" cy="34825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EE37F145-DEF2-421B-BE25-6DA5A2418F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3080084" y="3119501"/>
            <a:ext cx="368968" cy="350292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737196DF-9421-44AA-A010-3F98C1BA4F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3080084" y="3429000"/>
            <a:ext cx="368968" cy="350292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BA7FE7A-A04D-42F5-9D91-4F1D1BB0BD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4644190" y="2706443"/>
            <a:ext cx="368968" cy="348259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F8965CD7-87E8-44C7-A293-5DEB6C974A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4648199" y="3082148"/>
            <a:ext cx="368968" cy="348259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0ECF0FD8-FD9F-4DA4-AC6A-E0522F5CA3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4648199" y="3435702"/>
            <a:ext cx="368968" cy="348259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55418706-E714-4EAD-9073-6B66540601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8075199" y="2698970"/>
            <a:ext cx="368968" cy="348259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4EC66920-3781-478C-A25F-E05D4A5EB5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8087229" y="3052710"/>
            <a:ext cx="368968" cy="348259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EAADC99A-26D2-46F0-92A5-9CF4D2F48A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8075199" y="3456979"/>
            <a:ext cx="368968" cy="348259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FCE1175B-DEA0-459F-A973-EC882D3AD8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10818397" y="2709134"/>
            <a:ext cx="368968" cy="350292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89F4343F-AEAB-426B-B996-308536B36C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9466850" y="3442996"/>
            <a:ext cx="368968" cy="350292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67D91E4B-9837-415B-A346-519B22BCD7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9466850" y="3064713"/>
            <a:ext cx="368968" cy="350292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E525A5C3-E985-4C1E-B06D-521153177B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9458829" y="2726618"/>
            <a:ext cx="368968" cy="350292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1EABCCDB-32D2-4488-A13B-751440927C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10818397" y="3444858"/>
            <a:ext cx="368968" cy="350292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5B540511-E688-47F3-AD33-4E2BFAAF8C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10822408" y="3103418"/>
            <a:ext cx="368968" cy="350292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083F0DC5-3141-45A7-B74F-672B460DAD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6904125" y="3469793"/>
            <a:ext cx="368968" cy="350292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EAA7822C-2C5D-49D7-9E73-FECE261EB1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6912145" y="3076663"/>
            <a:ext cx="368968" cy="350292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0DE8DD1A-6380-456C-BF7D-FFEFF08894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6904125" y="2694122"/>
            <a:ext cx="368968" cy="350292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64B83010-136A-4A21-9FA1-1C3BD9D0E9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5855373" y="2719851"/>
            <a:ext cx="368968" cy="348259"/>
          </a:xfrm>
          <a:prstGeom prst="rect">
            <a:avLst/>
          </a:prstGeom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9F66545D-FA59-4CC5-9C2E-BDD5267960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5876425" y="3462370"/>
            <a:ext cx="368968" cy="350292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41F0CC93-2FFB-4868-8458-FBD832C4AB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5895471" y="3083317"/>
            <a:ext cx="368968" cy="350292"/>
          </a:xfrm>
          <a:prstGeom prst="rect">
            <a:avLst/>
          </a:prstGeom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350375AF-CE4F-4F0B-A91B-E70D778FD6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65"/>
          <a:stretch/>
        </p:blipFill>
        <p:spPr>
          <a:xfrm>
            <a:off x="5855373" y="3841423"/>
            <a:ext cx="368968" cy="350292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8222D4D3-77C9-4337-87E5-14C1567B77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9466850" y="3829005"/>
            <a:ext cx="368968" cy="348259"/>
          </a:xfrm>
          <a:prstGeom prst="rect">
            <a:avLst/>
          </a:prstGeom>
        </p:spPr>
      </p:pic>
      <p:pic>
        <p:nvPicPr>
          <p:cNvPr id="40" name="Imagem 39">
            <a:extLst>
              <a:ext uri="{FF2B5EF4-FFF2-40B4-BE49-F238E27FC236}">
                <a16:creationId xmlns:a16="http://schemas.microsoft.com/office/drawing/2014/main" id="{4DB43F67-CE11-44BE-AC44-C8A9180F18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8067178" y="3858655"/>
            <a:ext cx="368968" cy="348259"/>
          </a:xfrm>
          <a:prstGeom prst="rect">
            <a:avLst/>
          </a:prstGeom>
        </p:spPr>
      </p:pic>
      <p:pic>
        <p:nvPicPr>
          <p:cNvPr id="41" name="Imagem 40">
            <a:extLst>
              <a:ext uri="{FF2B5EF4-FFF2-40B4-BE49-F238E27FC236}">
                <a16:creationId xmlns:a16="http://schemas.microsoft.com/office/drawing/2014/main" id="{8B85A5BA-7FC6-46B8-BFC1-4CF93740CA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6882072" y="3829005"/>
            <a:ext cx="368968" cy="348259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0B85811A-D47C-470E-8E67-77B7255680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2005263" y="3805238"/>
            <a:ext cx="368968" cy="348259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E4C29893-C1B5-4978-BBC9-0C905BE9CF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3068054" y="3830650"/>
            <a:ext cx="368968" cy="348259"/>
          </a:xfrm>
          <a:prstGeom prst="rect">
            <a:avLst/>
          </a:prstGeom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6B984FD0-BAB0-4DD5-8EAE-1840D52281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4644190" y="3820085"/>
            <a:ext cx="368968" cy="348259"/>
          </a:xfrm>
          <a:prstGeom prst="rect">
            <a:avLst/>
          </a:prstGeom>
        </p:spPr>
      </p:pic>
      <p:pic>
        <p:nvPicPr>
          <p:cNvPr id="45" name="Imagem 44">
            <a:extLst>
              <a:ext uri="{FF2B5EF4-FFF2-40B4-BE49-F238E27FC236}">
                <a16:creationId xmlns:a16="http://schemas.microsoft.com/office/drawing/2014/main" id="{71C1F293-CD87-4560-BB1C-C29C10016C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8" t="22539" r="9402" b="19441"/>
          <a:stretch/>
        </p:blipFill>
        <p:spPr>
          <a:xfrm>
            <a:off x="10809370" y="3793920"/>
            <a:ext cx="368968" cy="34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676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ão">
  <a:themeElements>
    <a:clrScheme name="Ião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ão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ão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TM02836342[[fn=Ião]]</Template>
  <TotalTime>186</TotalTime>
  <Words>162</Words>
  <Application>Microsoft Office PowerPoint</Application>
  <PresentationFormat>Ecrã Panorâmico</PresentationFormat>
  <Paragraphs>36</Paragraphs>
  <Slides>10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Ião</vt:lpstr>
      <vt:lpstr>Plugin Drop Project v2</vt:lpstr>
      <vt:lpstr>Identificação do problema</vt:lpstr>
      <vt:lpstr>Apresentação do PowerPoint</vt:lpstr>
      <vt:lpstr>Objetivos</vt:lpstr>
      <vt:lpstr>Principais Funcionalidades</vt:lpstr>
      <vt:lpstr>Trabalho realizado</vt:lpstr>
      <vt:lpstr>Apresentação do PowerPoint</vt:lpstr>
      <vt:lpstr>Benchmarking</vt:lpstr>
      <vt:lpstr>Apresentação do PowerPoint</vt:lpstr>
      <vt:lpstr>Trabalho Futuro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Plugin Drop Project v2</dc:title>
  <dc:creator>Diogo Casaca</dc:creator>
  <cp:lastModifiedBy>Diogo Casaca</cp:lastModifiedBy>
  <cp:revision>1</cp:revision>
  <dcterms:created xsi:type="dcterms:W3CDTF">2021-09-14T15:55:10Z</dcterms:created>
  <dcterms:modified xsi:type="dcterms:W3CDTF">2021-09-14T19:01:46Z</dcterms:modified>
</cp:coreProperties>
</file>

<file path=docProps/thumbnail.jpeg>
</file>